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0FA6-2FA6-479A-8691-0A8FFFC38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499EB-B96E-4F59-8D32-08042B81C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554BE-AF66-46F3-B287-DF574C8E2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3227C-D69E-4E33-B354-7438C669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F149E-0073-421D-A5B9-CA1A8C996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76529-3123-4D56-A6B2-E190C785E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26C0A-BE41-4092-808D-5FEE9CFBF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2B55-7786-47ED-AAD2-D30123B1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59A08-D14A-4F6A-B02B-6FD0A19F9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F485C-69F3-4BE2-8FC3-5F879E78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9732E9-B2F2-4049-88BB-3F5B77F42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0A716-A266-4BEC-B970-00FB37A5E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E1ED4-14DC-4473-8127-19B4F640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ECC41-A9CA-4594-BCDA-E66C56AE8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BF0FA-0F9F-4F02-A6B7-46D9382B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0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96FA7-3599-4BC8-81DD-CB353F70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DAA88-DA82-491A-A75A-3E9AAB0CB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20AD9-EA2B-4832-BD40-6CB673DB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EAD2A-E53E-414E-AC66-896EAD28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BDDBE-82DF-42F6-87FC-75DC54D2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2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3048-B6F2-40EA-88D0-9E327F0B9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A86DE-ECBC-4CC0-8A74-48E7C77A7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805BE-B5E9-4669-8F9B-46D3150A0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74CEC-10AD-45B9-8651-A3A8DFF1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1B3B4-34D0-4A98-877A-9125B23C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5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1B33-800A-411D-84D6-D5B1371A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B96B1-BB56-4CE2-B0E2-10CC407FE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28ECE-9DEE-4BF8-B82F-4A9DD663C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924F5-9B6D-45DB-AD4B-7988AF488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B47A1-E624-41D0-8D9D-C82D7554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A2149-B30F-4C86-A681-9E5D1B44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6A73-E4E6-4184-8C7F-B30CBC86E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96FE0-D60C-4C96-A537-35353D257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57876-2F35-4D6F-A3D0-9767A63D2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BF5EDF-0047-4CC8-AAE5-9B5F9B803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1389C-387C-4D58-84D5-F64B2E75B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38CB8-E36D-4EFB-AC98-440FFBCDE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E3E1BD-2AEF-4565-AB3B-1E2AC3B62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30718F-0DF8-4AD5-8D4B-61C26132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8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6705-C63B-4565-AC87-9A35D00E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A74470-DFB1-434E-8D24-79B00FB2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E8D37D-244E-44BF-8937-4BBA674B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76242-7016-4FEA-AEE2-DB5399C85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B9B22-3913-49CD-83CD-FB2FDA50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A0911-B5EF-4277-B9B4-A20EF52A7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C1E32-B1B2-4523-8593-1FA1B80D2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4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2417E-B3D0-4D73-824C-780E7DAA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A84AB-80F1-48BF-996F-A0EF90A52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06A4E-BCDC-476D-9744-F504C7AF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2033E-0D5A-4D0B-B90D-3643319F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2483F-BC02-4B63-B5E0-F71DB5662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A4DF9-E90C-4883-AFF0-A1E60635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2ABE6-007A-4900-86F3-85AC5A77E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14927D-0E96-4DB9-8996-9E9269E19A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4A49F-D58D-41AF-8F40-0D2CD27ED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C8968-5AD5-4B95-88EA-74E49F27A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41767-C1CA-475C-B2BC-B2B473B4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6C8D1-B052-4340-9B53-C4442D8A4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4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100771-2F69-4E63-8C73-F7276C6E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4331C-74C5-48FA-A307-E9072C3E4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6C434-7F5A-4CA2-8CBB-DCE4E182D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C3EB-B8F3-4B78-BD1F-9C8CFB4345B3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1A338-72DD-43DE-86FB-332B041EF2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1C8B6-E0A8-402F-96E3-820027FE1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260B-6310-4AA6-B323-5D847E39B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7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F2F522A-105E-4DA1-B2D0-C0AA823D8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/>
              <a:t>Artilane</a:t>
            </a:r>
            <a:r>
              <a:rPr lang="en-US" dirty="0"/>
              <a:t> Forte (Drinkable Vial (15 Vial)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72FD6C-5E1E-46CE-B8BB-22681B88F105}"/>
              </a:ext>
            </a:extLst>
          </p:cNvPr>
          <p:cNvGraphicFramePr>
            <a:graphicFrameLocks noGrp="1"/>
          </p:cNvGraphicFramePr>
          <p:nvPr/>
        </p:nvGraphicFramePr>
        <p:xfrm>
          <a:off x="103163" y="2502960"/>
          <a:ext cx="6865034" cy="310170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165186">
                  <a:extLst>
                    <a:ext uri="{9D8B030D-6E8A-4147-A177-3AD203B41FA5}">
                      <a16:colId xmlns:a16="http://schemas.microsoft.com/office/drawing/2014/main" val="1692670793"/>
                    </a:ext>
                  </a:extLst>
                </a:gridCol>
                <a:gridCol w="2178202">
                  <a:extLst>
                    <a:ext uri="{9D8B030D-6E8A-4147-A177-3AD203B41FA5}">
                      <a16:colId xmlns:a16="http://schemas.microsoft.com/office/drawing/2014/main" val="1112533392"/>
                    </a:ext>
                  </a:extLst>
                </a:gridCol>
                <a:gridCol w="1760823">
                  <a:extLst>
                    <a:ext uri="{9D8B030D-6E8A-4147-A177-3AD203B41FA5}">
                      <a16:colId xmlns:a16="http://schemas.microsoft.com/office/drawing/2014/main" val="1702824383"/>
                    </a:ext>
                  </a:extLst>
                </a:gridCol>
                <a:gridCol w="1760823">
                  <a:extLst>
                    <a:ext uri="{9D8B030D-6E8A-4147-A177-3AD203B41FA5}">
                      <a16:colId xmlns:a16="http://schemas.microsoft.com/office/drawing/2014/main" val="1131412792"/>
                    </a:ext>
                  </a:extLst>
                </a:gridCol>
              </a:tblGrid>
              <a:tr h="473363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Vial (drinkable  )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Enzymatic Hydrolysed Collagen of high purity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Vial (drinkable solution  (box contain 15 single dose vials ) 30 ml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Neohesperidine DC  with Sucralose +Flavored by (Pineapple + Lemon)-caramel colour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7849576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Glucosamin chlorohydrate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009688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Chondroitin Sulphate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443314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Lycopene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649433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Hyaluronic acid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25005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Coenzyme Q10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14294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Quercetin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805756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Vitamin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020110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Magnesium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217730"/>
                  </a:ext>
                </a:extLst>
              </a:tr>
              <a:tr h="2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Boswellia (AKBE)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398660"/>
                  </a:ext>
                </a:extLst>
              </a:tr>
              <a:tr h="2746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Zinc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131344"/>
                  </a:ext>
                </a:extLst>
              </a:tr>
            </a:tbl>
          </a:graphicData>
        </a:graphic>
      </p:graphicFrame>
      <p:pic>
        <p:nvPicPr>
          <p:cNvPr id="1028" name="Picture 4" descr="Pharmadiet Artilane Forte 15Viales 200 g 1 Unidad : Amazon.es: Salud y  cuidado personal">
            <a:extLst>
              <a:ext uri="{FF2B5EF4-FFF2-40B4-BE49-F238E27FC236}">
                <a16:creationId xmlns:a16="http://schemas.microsoft.com/office/drawing/2014/main" id="{84B98320-5F54-4993-9C41-0F10177C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197" y="2502961"/>
            <a:ext cx="4849272" cy="310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91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Artilane Forte (Drinkable Vial (15 Vial)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Artilane Forte (Drinkable Vial (15 Vial)</dc:title>
  <dc:creator>Hamdi Abdelhakim</dc:creator>
  <cp:lastModifiedBy>Hamdi Abdelhakim</cp:lastModifiedBy>
  <cp:revision>1</cp:revision>
  <dcterms:created xsi:type="dcterms:W3CDTF">2021-10-18T10:13:41Z</dcterms:created>
  <dcterms:modified xsi:type="dcterms:W3CDTF">2021-10-18T10:14:44Z</dcterms:modified>
</cp:coreProperties>
</file>